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-24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F71AA6-0606-4F8C-88CF-6E758B21F741}" type="datetimeFigureOut">
              <a:rPr lang="en-US" smtClean="0"/>
              <a:t>9/9/2011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36958B-641A-4349-9CE6-BDFAC7A195D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/>
              <a:t>optional­hyphen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On-screen Show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optional­hyphen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optional­hyphen </dc:title>
  <dc:creator>Michael McCandless</dc:creator>
  <cp:lastModifiedBy>Michael McCandless</cp:lastModifiedBy>
  <cp:revision>1</cp:revision>
  <dcterms:created xsi:type="dcterms:W3CDTF">2011-09-09T16:27:12Z</dcterms:created>
  <dcterms:modified xsi:type="dcterms:W3CDTF">2011-09-09T16:28:02Z</dcterms:modified>
</cp:coreProperties>
</file>

<file path=docProps/thumbnail.jpeg>
</file>