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55E909F-4599-491F-AB11-3ED33995521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CA8CD2A3-D626-480D-871E-289EF73F307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146521E-660F-4969-9831-40B05CC97D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1B96B218-360F-46FC-A47E-7423C1A396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B1C957C-BCC8-4646-B0D7-5B55DC8DC6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77411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2C61F74-787E-4577-A565-9378CE7B2F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2BD28092-4365-461E-9260-F29D4F35C67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21856EE-1200-4042-AC3E-07DC28A840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4D45145-441C-4287-B1D5-9B8F3FF09C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123F0CF-ACA1-4AA9-9AC5-6CDA1DBB01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08273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DB78C3CA-E18F-4BD6-BA3C-FAD8D859D32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F107B05F-420A-47E3-BE3F-86D2F69B6F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6223B70-DEA9-4562-AB0C-7875A33B48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12914FFF-5277-41B2-A58E-D2716AC0BE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B0C8D759-5051-4887-9488-1B33C6C948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296641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2F3E212-1B88-459E-AC4A-ABB30826F5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583B41D5-84C8-4B15-8E2B-8517CEB49E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BF423B11-2ECE-4D4F-85AF-F57B5DCA08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A2909DE7-9705-45D0-8C69-29ED5457DC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03CCF0C-A186-4BD3-85A4-2A2432779B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62143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CAA4BFA-1F45-4806-B78D-83121C2894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2E60EA8-4F7E-4A11-8F51-A0121D9986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63174EE-FEB2-4BCF-B213-1327615796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59D7E80-5819-4DDD-84F2-79752D6B83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B1E1AE7-FCED-4656-BFCD-C27944D9E1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172650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76BD90B-3146-44EC-81D6-F7378B4111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6E1CA35D-A694-4420-BAEA-368AB957054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B2FD0F2F-9243-4D0E-933A-2AF73590147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9BE9B57-DCC6-4DB7-875B-FDD5ED38F0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9B005AAE-7E6B-4505-BFFE-8BD14BBAB8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F50A27B4-F66B-497C-A7D3-0A40254EEC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405223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97AC836-E053-417E-A7DC-FFCDDB1D25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89D255BF-DC00-4E18-8CD4-9328E864B7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35C6FC7C-CF9C-40D2-94C4-366BE703492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916FC784-567E-4672-9642-2DE96058BB5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4A56EA97-BF70-4C00-BF4D-F59776834BD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332F6676-0ED2-4428-BA57-7908444F72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818EC4A4-57F8-4248-B118-318B93D35F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A4C885FF-3677-486C-AD8F-F6AAB7C13D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130360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E9329F5-0EEE-4177-B751-19235B5246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91A2D108-B14A-4B32-BFCF-2494A6AF51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55C2513D-B0FB-4116-86E0-27675CC642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A2F75A74-51FF-4D6C-908B-DBE18DBD72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995167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CBFBE4EE-8E0F-4567-BE5C-6C41D475EE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69254B37-D219-46DB-8E72-CCB4839C3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28E337BC-32B2-450A-B4F0-E6BE9E2E28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29272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FF2A922-9C1D-442D-9FC1-0FA146C35C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194D158A-9FB1-49C7-9B4D-E8EF1573E03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F161045E-3536-4FFC-9800-15596D0227E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6E25B4B-4779-4C79-91D3-852CB9D432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A29F562D-FB8E-4330-B8B8-A4EEE0FE02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1E3CD6C8-9E19-474C-B907-CFAEA7743B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193553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DC6F379-3F15-48CD-9286-B0D7845726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95A1AF47-E6CB-4070-9A70-405A483C59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0161FFFB-7553-4F0A-B6FE-8DFEB66722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635D1100-A376-4D23-B572-96A345FDDA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ADE39C27-761D-47DB-BDD3-12D01CFBCB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29366BB6-EE18-4BC2-8282-54DD8F4E12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27555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381FAAB0-F9BC-4262-AEE0-7D7709A0AD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ADF8CA06-7D00-41AD-A324-7BDB1453412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8F9DC780-F0C4-4791-9F84-239920D9D3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5DD57-CDCB-4B70-A723-FCB397375A1D}" type="datetimeFigureOut">
              <a:rPr lang="fr-FR" smtClean="0"/>
              <a:t>08/11/2021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C8248DA-64C1-4534-BD60-9CED9981AE9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B801F7F5-CAB8-4EE7-92FD-ADA8911FE72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3B8BFE-017F-4505-865A-C6146A7D9A6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81208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2AE0C0A-8064-402C-A276-BA6A7A623F7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err="1"/>
              <a:t>Title</a:t>
            </a:r>
            <a:r>
              <a:rPr lang="fr-FR" dirty="0"/>
              <a:t> 1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F152040B-DDE7-422C-8898-6A73D40007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err="1"/>
              <a:t>Subtitle</a:t>
            </a:r>
            <a:r>
              <a:rPr lang="fr-FR" dirty="0"/>
              <a:t> 1</a:t>
            </a:r>
          </a:p>
        </p:txBody>
      </p:sp>
      <p:pic>
        <p:nvPicPr>
          <p:cNvPr id="4" name="LOGO">
            <a:extLst>
              <a:ext uri="{FF2B5EF4-FFF2-40B4-BE49-F238E27FC236}">
                <a16:creationId xmlns:a16="http://schemas.microsoft.com/office/drawing/2014/main" id="{85270E47-678A-4D9D-B993-99D5F3F5114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63186" y="1324605"/>
            <a:ext cx="3465627" cy="89496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7537514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Grand écran</PresentationFormat>
  <Paragraphs>2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Title 1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1</dc:title>
  <dc:creator>Lebouteiller, Julien</dc:creator>
  <cp:lastModifiedBy>Lebouteiller, Julien</cp:lastModifiedBy>
  <cp:revision>1</cp:revision>
  <dcterms:created xsi:type="dcterms:W3CDTF">2021-11-08T09:17:33Z</dcterms:created>
  <dcterms:modified xsi:type="dcterms:W3CDTF">2021-11-08T09:18:10Z</dcterms:modified>
</cp:coreProperties>
</file>

<file path=docProps/thumbnail.jpeg>
</file>